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51" d="100"/>
          <a:sy n="151" d="100"/>
        </p:scale>
        <p:origin x="47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«Многопрофильный лицей №185»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848759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482AD6-7AF6-4168-9CD4-131F97A8FB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10" y="842129"/>
            <a:ext cx="2607451" cy="18694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EE2C75B-21CF-4E6C-A44A-5234F24590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161" y="842129"/>
            <a:ext cx="2607452" cy="188870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468AC80-4009-408E-88B0-A4F3C1D6FC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507" y="842129"/>
            <a:ext cx="2492544" cy="186940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3C085C1-BBB7-4C17-8D07-E04BA6314E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25" y="2711536"/>
            <a:ext cx="2605559" cy="222598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98FC16F-A391-48EE-80BA-741B933C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584" y="2718376"/>
            <a:ext cx="1483176" cy="221914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7A4C3D2-7436-4D85-80F5-D705171EA0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28" y="2718377"/>
            <a:ext cx="1367979" cy="221914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2CA6FEF-891E-4FE0-851C-167B1EEA954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008" y="2718375"/>
            <a:ext cx="2712024" cy="221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9" y="628251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«Дни науки»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2372" y="219946"/>
            <a:ext cx="6707088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«Многопрофильный лицей №185»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64E473-093D-41AA-A480-52FD695F01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76" y="3575940"/>
            <a:ext cx="2021421" cy="13476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EC5265-693C-4601-8F6B-C6827DF9AA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082" y="2129470"/>
            <a:ext cx="2182322" cy="141593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833AE83-30CC-4913-8AB2-C9E8EB8D21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026" y="3575941"/>
            <a:ext cx="1931410" cy="134761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349CC58-2AFB-429E-83CA-393E961B73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368" y="3575940"/>
            <a:ext cx="2021421" cy="134761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55723C2-9A48-4BE8-9FA6-ED78E34998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76" y="2129470"/>
            <a:ext cx="2126834" cy="141593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96D2411-62A2-4D21-88F9-B251A80609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662" y="2129470"/>
            <a:ext cx="1857075" cy="139099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B58A704-BED0-49EE-BF4A-F05FA5E16A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673" y="3575940"/>
            <a:ext cx="2021421" cy="134761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F27B4F4-F61B-44D0-8AB1-EEC67D78579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058" y="2129470"/>
            <a:ext cx="1931410" cy="141962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10F6040-5AA9-4631-9CD6-BD80A96711D8}"/>
              </a:ext>
            </a:extLst>
          </p:cNvPr>
          <p:cNvSpPr txBox="1"/>
          <p:nvPr/>
        </p:nvSpPr>
        <p:spPr>
          <a:xfrm>
            <a:off x="611560" y="870698"/>
            <a:ext cx="82474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t-RU" sz="1200" dirty="0">
                <a:latin typeface="+mj-lt"/>
              </a:rPr>
              <a:t>21 апреля в нашем ли</a:t>
            </a:r>
            <a:r>
              <a:rPr lang="ru-RU" sz="1200" dirty="0" err="1">
                <a:latin typeface="+mj-lt"/>
              </a:rPr>
              <a:t>цее</a:t>
            </a:r>
            <a:r>
              <a:rPr lang="ru-RU" sz="1200" dirty="0">
                <a:latin typeface="+mj-lt"/>
              </a:rPr>
              <a:t> состоялось открытие Дней науки. Этот день был интересным и насыщенным. Уже на открытии можно было увидеть не только танцы и песни, но и завораживающие химические эксперименты и научные опыты. Центральным событием для науки явилась защита проектных и научно-исследовательских работ. Работы выполнены по разным направлениям и областям знаний, показаны примеры увлекательной учебной деятельности и радости научного открытия. Было много зрителей, которые поддерживали выступающих. </a:t>
            </a:r>
          </a:p>
        </p:txBody>
      </p:sp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3346</TotalTime>
  <Words>91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«Многопрофильный лицей №185»</vt:lpstr>
      <vt:lpstr>«Дни науки»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учитель лицей 185</cp:lastModifiedBy>
  <cp:revision>416</cp:revision>
  <cp:lastPrinted>2021-02-04T07:26:50Z</cp:lastPrinted>
  <dcterms:created xsi:type="dcterms:W3CDTF">2015-10-13T08:15:21Z</dcterms:created>
  <dcterms:modified xsi:type="dcterms:W3CDTF">2021-04-23T09:27:00Z</dcterms:modified>
</cp:coreProperties>
</file>